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6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13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663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5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4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2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4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9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1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1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3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8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8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1B1181-EED6-4C93-AF61-5381EF3FE480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7E56FF-8192-4795-B6E5-11724E7F6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2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vk.com/wall-216410526_561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vk.com/wall-216410526_561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6410526_5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vk.com/wall-216410526_564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6410526_562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1" b="20952"/>
          <a:stretch/>
        </p:blipFill>
        <p:spPr>
          <a:xfrm>
            <a:off x="0" y="4994031"/>
            <a:ext cx="12192000" cy="18639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51760"/>
            <a:ext cx="12192000" cy="420624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Акция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«Безопасная дорога»</a:t>
            </a: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Магадан, 2024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 descr="478px-Герб_Магада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85738"/>
            <a:ext cx="571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71972" y="891101"/>
            <a:ext cx="90480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образования мэрии города Магадана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– ДЕТСКИЙ САД № 13»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(МБДОУ «ЦРР – Д/С № 13»)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91" y="0"/>
            <a:ext cx="2257309" cy="1031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07007" cy="15961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мероприятие с родительской общественностью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653093"/>
            <a:ext cx="12192000" cy="22049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 «А» комбинированной направленности 26.06.2024 г. прошел мастер – класс для родителей (законных представителей) «По улице шагаем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смело» с целью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совместной работе по профилактике детского дорожного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 у воспитанников, развития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родительских отношений и обобщения знаний у детей дошкольного возраста по ПДД.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Фотогалерея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03" y="1325880"/>
            <a:ext cx="20574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30" y="2215950"/>
            <a:ext cx="2423160" cy="1817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325880"/>
            <a:ext cx="2057400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02" y="2251595"/>
            <a:ext cx="2443765" cy="1832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69" y="1337251"/>
            <a:ext cx="2063352" cy="27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8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91" y="0"/>
            <a:ext cx="2257309" cy="1031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07007" cy="15961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мероприятие с родительской общественностью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653093"/>
            <a:ext cx="12192000" cy="2204907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средних группах «А» и «Б» 28.06.2024 г. прошел спортивный досуг для родителей (законных представителей) и воспитанников «будь внимателен на дороге»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родительской компетентности в вопросах обучения детей правилам дорожного движения и обобщение у воспитанников знаний о правилах дорожного движения.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Фотогалерея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55" y="1559373"/>
            <a:ext cx="2320290" cy="30937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45" y="1521273"/>
            <a:ext cx="2348865" cy="3131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86" y="1577775"/>
            <a:ext cx="2320290" cy="3093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" y="1521273"/>
            <a:ext cx="2329083" cy="31054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21" y="1559373"/>
            <a:ext cx="2300508" cy="30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7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91" y="0"/>
            <a:ext cx="2257309" cy="1031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07007" cy="15961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мероприятие с родительской общественностью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932911"/>
            <a:ext cx="12192000" cy="1925089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«А» и подготовительной группе «Б» 27.06.2024 г. прошла викторина для родителей (законных представителей) и воспитанников «Дорожная азбука»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ривлечения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к совместной работе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усвоению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детьми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поведения на улицах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Фотогалерея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3" y="1308303"/>
            <a:ext cx="3394545" cy="2553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14" y="1308302"/>
            <a:ext cx="3393839" cy="2553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11" y="1308302"/>
            <a:ext cx="2718457" cy="36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306">
            <a:off x="7931697" y="2770919"/>
            <a:ext cx="2661920" cy="1996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899">
            <a:off x="2149013" y="2574487"/>
            <a:ext cx="1843867" cy="2458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91" y="0"/>
            <a:ext cx="2257309" cy="1031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07007" cy="15961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мероприятие с воспитанниками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932911"/>
            <a:ext cx="12192000" cy="192508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«А» 19.06.2024 г. прошло практическое занятие для воспитанников «Ребенок – участник дорожного движения»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закрепление у детей основных навыков безопасного поведения на улицах и дорогах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Фотогалерея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1244831"/>
            <a:ext cx="4206240" cy="3154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4" y="955035"/>
            <a:ext cx="2427138" cy="1820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9" y="955035"/>
            <a:ext cx="2427138" cy="18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6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91" y="0"/>
            <a:ext cx="2257309" cy="1031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07007" cy="15961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мероприятие с родительской общественностью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932911"/>
            <a:ext cx="12192000" cy="1925089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раннего возраста Итоговым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мероприятием Акции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совместного творчества с родительской общественностью на тему: «Дорога, ребенок, безопасность» - развитие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родительских отношение и формирование первоначальных знаний правил дорожного движения.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Фотогалерея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4" y="1966175"/>
            <a:ext cx="2837523" cy="2032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05" y="1833071"/>
            <a:ext cx="2966089" cy="2049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71" y="1216967"/>
            <a:ext cx="2613263" cy="32817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08" y="1809094"/>
            <a:ext cx="2950623" cy="20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538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43</TotalTime>
  <Words>298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Совместное мероприятие с родительской общественностью</vt:lpstr>
      <vt:lpstr>Совместное мероприятие с родительской общественностью</vt:lpstr>
      <vt:lpstr>Совместное мероприятие с родительской общественностью</vt:lpstr>
      <vt:lpstr>практическое мероприятие с воспитанниками</vt:lpstr>
      <vt:lpstr>Совместное мероприятие с родительской общественностью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7</cp:revision>
  <dcterms:created xsi:type="dcterms:W3CDTF">2024-07-03T07:24:18Z</dcterms:created>
  <dcterms:modified xsi:type="dcterms:W3CDTF">2024-07-03T08:07:26Z</dcterms:modified>
</cp:coreProperties>
</file>